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1"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8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0E437D5D-BD42-4E76-BE45-DD7EC7A20179}" type="datetimeFigureOut">
              <a:rPr lang="en-US" smtClean="0"/>
              <a:t>1/19/2012</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AF73F96-F4CA-48C9-8750-2CA93A6C7948}"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437D5D-BD42-4E76-BE45-DD7EC7A20179}" type="datetimeFigureOut">
              <a:rPr lang="en-US" smtClean="0"/>
              <a:t>1/19/2012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AF73F96-F4CA-48C9-8750-2CA93A6C7948}"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437D5D-BD42-4E76-BE45-DD7EC7A20179}" type="datetimeFigureOut">
              <a:rPr lang="en-US" smtClean="0"/>
              <a:t>1/19/2012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AF73F96-F4CA-48C9-8750-2CA93A6C794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0E437D5D-BD42-4E76-BE45-DD7EC7A20179}" type="datetimeFigureOut">
              <a:rPr lang="en-US" smtClean="0"/>
              <a:t>1/19/2012</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0AF73F96-F4CA-48C9-8750-2CA93A6C794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0E437D5D-BD42-4E76-BE45-DD7EC7A20179}" type="datetimeFigureOut">
              <a:rPr lang="en-US" smtClean="0"/>
              <a:t>1/19/2012</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0AF73F96-F4CA-48C9-8750-2CA93A6C7948}" type="slidenum">
              <a:rPr lang="en-US" smtClean="0"/>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0E437D5D-BD42-4E76-BE45-DD7EC7A20179}" type="datetimeFigureOut">
              <a:rPr lang="en-US" smtClean="0"/>
              <a:t>1/19/2012</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0AF73F96-F4CA-48C9-8750-2CA93A6C794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0E437D5D-BD42-4E76-BE45-DD7EC7A20179}" type="datetimeFigureOut">
              <a:rPr lang="en-US" smtClean="0"/>
              <a:t>1/19/2012</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0AF73F96-F4CA-48C9-8750-2CA93A6C7948}"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E437D5D-BD42-4E76-BE45-DD7EC7A20179}" type="datetimeFigureOut">
              <a:rPr lang="en-US" smtClean="0"/>
              <a:t>1/19/2012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AF73F96-F4CA-48C9-8750-2CA93A6C794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0E437D5D-BD42-4E76-BE45-DD7EC7A20179}" type="datetimeFigureOut">
              <a:rPr lang="en-US" smtClean="0"/>
              <a:t>1/19/2012</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0AF73F96-F4CA-48C9-8750-2CA93A6C794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0E437D5D-BD42-4E76-BE45-DD7EC7A20179}" type="datetimeFigureOut">
              <a:rPr lang="en-US" smtClean="0"/>
              <a:t>1/19/2012</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0AF73F96-F4CA-48C9-8750-2CA93A6C7948}"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0E437D5D-BD42-4E76-BE45-DD7EC7A20179}" type="datetimeFigureOut">
              <a:rPr lang="en-US" smtClean="0"/>
              <a:t>1/19/2012</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0AF73F96-F4CA-48C9-8750-2CA93A6C7948}"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E437D5D-BD42-4E76-BE45-DD7EC7A20179}" type="datetimeFigureOut">
              <a:rPr lang="en-US" smtClean="0"/>
              <a:t>1/19/2012</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AF73F96-F4CA-48C9-8750-2CA93A6C7948}"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Three Little Words</a:t>
            </a:r>
            <a:br>
              <a:rPr lang="en-US" dirty="0" smtClean="0"/>
            </a:br>
            <a:r>
              <a:rPr lang="en-US" dirty="0" smtClean="0"/>
              <a:t>By: Ashley Rhodes-Courter</a:t>
            </a:r>
            <a:endParaRPr lang="en-US" dirty="0"/>
          </a:p>
        </p:txBody>
      </p:sp>
      <p:sp>
        <p:nvSpPr>
          <p:cNvPr id="3" name="Subtitle 2"/>
          <p:cNvSpPr>
            <a:spLocks noGrp="1"/>
          </p:cNvSpPr>
          <p:nvPr>
            <p:ph type="subTitle" idx="1"/>
          </p:nvPr>
        </p:nvSpPr>
        <p:spPr>
          <a:xfrm>
            <a:off x="76200" y="5243945"/>
            <a:ext cx="3262312" cy="1600200"/>
          </a:xfrm>
        </p:spPr>
        <p:txBody>
          <a:bodyPr/>
          <a:lstStyle/>
          <a:p>
            <a:r>
              <a:rPr lang="en-US" dirty="0" smtClean="0"/>
              <a:t>Project By: Aleisha Coulter</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2910" y="2514600"/>
            <a:ext cx="2799664" cy="422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90432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About Three Little Words (:</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i="1" dirty="0" smtClean="0"/>
              <a:t>Three Little Words </a:t>
            </a:r>
            <a:r>
              <a:rPr lang="en-US" dirty="0" smtClean="0"/>
              <a:t>is basically about a girl named Ashley and her brother named Luke they were living with their  mom and stepdad until the tables turned. They was going in and out of different foster cares all her life ever since she was 3</a:t>
            </a:r>
            <a:r>
              <a:rPr lang="en-US" dirty="0"/>
              <a:t> </a:t>
            </a:r>
            <a:r>
              <a:rPr lang="en-US" dirty="0" smtClean="0"/>
              <a:t>and Luke was a newborn. </a:t>
            </a:r>
            <a:endParaRPr lang="en-US" dirty="0"/>
          </a:p>
        </p:txBody>
      </p:sp>
    </p:spTree>
    <p:extLst>
      <p:ext uri="{BB962C8B-B14F-4D97-AF65-F5344CB8AC3E}">
        <p14:creationId xmlns:p14="http://schemas.microsoft.com/office/powerpoint/2010/main" val="18174393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Reason Why They Are In Foster Care .</a:t>
            </a:r>
            <a:br>
              <a:rPr lang="en-US" dirty="0" smtClean="0"/>
            </a:br>
            <a:endParaRPr lang="en-US" dirty="0"/>
          </a:p>
        </p:txBody>
      </p:sp>
      <p:sp>
        <p:nvSpPr>
          <p:cNvPr id="3" name="Content Placeholder 2"/>
          <p:cNvSpPr>
            <a:spLocks noGrp="1"/>
          </p:cNvSpPr>
          <p:nvPr>
            <p:ph idx="1"/>
          </p:nvPr>
        </p:nvSpPr>
        <p:spPr/>
        <p:txBody>
          <a:bodyPr/>
          <a:lstStyle/>
          <a:p>
            <a:r>
              <a:rPr lang="en-US" dirty="0" smtClean="0"/>
              <a:t>The reason why Ashley and her brother Luke is in foster care because Luke’s dad got in trouble with the police for drunk driving or having drugs on him. Their mother got in trouble for the same thing. Then that’s when they got took into custody.</a:t>
            </a:r>
            <a:endParaRPr lang="en-US" dirty="0"/>
          </a:p>
        </p:txBody>
      </p:sp>
    </p:spTree>
    <p:extLst>
      <p:ext uri="{BB962C8B-B14F-4D97-AF65-F5344CB8AC3E}">
        <p14:creationId xmlns:p14="http://schemas.microsoft.com/office/powerpoint/2010/main" val="30317626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Ashley &amp; Luke’s Foster Care Life .</a:t>
            </a:r>
            <a:endParaRPr lang="en-US" dirty="0"/>
          </a:p>
        </p:txBody>
      </p:sp>
      <p:sp>
        <p:nvSpPr>
          <p:cNvPr id="3" name="Content Placeholder 2"/>
          <p:cNvSpPr>
            <a:spLocks noGrp="1"/>
          </p:cNvSpPr>
          <p:nvPr>
            <p:ph idx="1"/>
          </p:nvPr>
        </p:nvSpPr>
        <p:spPr>
          <a:xfrm>
            <a:off x="457200" y="1600200"/>
            <a:ext cx="8229600" cy="4572000"/>
          </a:xfrm>
        </p:spPr>
        <p:txBody>
          <a:bodyPr/>
          <a:lstStyle/>
          <a:p>
            <a:r>
              <a:rPr lang="en-US" dirty="0" smtClean="0"/>
              <a:t>Ashley is now 7 and Luke is 4 and they still haven’t been in a stable home. I feel bad for them because it’s scary basically living with strangers. You don’t know nothing about them you just know that you have to live with them. These set of foster parents named the Mosses, they were very abusive to Luke, Ashley and the other foster children.</a:t>
            </a:r>
            <a:endParaRPr lang="en-US" dirty="0"/>
          </a:p>
        </p:txBody>
      </p:sp>
    </p:spTree>
    <p:extLst>
      <p:ext uri="{BB962C8B-B14F-4D97-AF65-F5344CB8AC3E}">
        <p14:creationId xmlns:p14="http://schemas.microsoft.com/office/powerpoint/2010/main" val="5051149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About Foster Life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Mosses were nice when councilors acme over and other people. If the kids did something wrong than they would get in some serious punishment. Some of the punishments were like standing in a corner, drinking hot sauce, running 20 laps around the house in hot weather. They were going through torture, when Ashley decided to tell people about them nobody believed her. So they took her to </a:t>
            </a:r>
            <a:r>
              <a:rPr lang="en-US" dirty="0"/>
              <a:t>a </a:t>
            </a:r>
            <a:r>
              <a:rPr lang="en-US" dirty="0" smtClean="0"/>
              <a:t>psychologist and got her checked out.</a:t>
            </a:r>
          </a:p>
        </p:txBody>
      </p:sp>
    </p:spTree>
    <p:extLst>
      <p:ext uri="{BB962C8B-B14F-4D97-AF65-F5344CB8AC3E}">
        <p14:creationId xmlns:p14="http://schemas.microsoft.com/office/powerpoint/2010/main" val="28749861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Life .</a:t>
            </a:r>
            <a:endParaRPr lang="en-US" dirty="0"/>
          </a:p>
        </p:txBody>
      </p:sp>
      <p:sp>
        <p:nvSpPr>
          <p:cNvPr id="3" name="Content Placeholder 2"/>
          <p:cNvSpPr>
            <a:spLocks noGrp="1"/>
          </p:cNvSpPr>
          <p:nvPr>
            <p:ph idx="1"/>
          </p:nvPr>
        </p:nvSpPr>
        <p:spPr/>
        <p:txBody>
          <a:bodyPr/>
          <a:lstStyle/>
          <a:p>
            <a:r>
              <a:rPr lang="en-US" dirty="0" smtClean="0"/>
              <a:t>Ashley &amp; Luke been to about 10 schools in a month. Every time they were in a good school, they had to leave. I Think if Ashley &amp; Luke would live in Lindenwold than they would do well at Lindenwold School #4. All the teachers would just love them and they would fit right in.</a:t>
            </a:r>
            <a:endParaRPr lang="en-US" dirty="0"/>
          </a:p>
        </p:txBody>
      </p:sp>
    </p:spTree>
    <p:extLst>
      <p:ext uri="{BB962C8B-B14F-4D97-AF65-F5344CB8AC3E}">
        <p14:creationId xmlns:p14="http://schemas.microsoft.com/office/powerpoint/2010/main" val="5918190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40</TotalTime>
  <Words>352</Words>
  <Application>Microsoft Office PowerPoint</Application>
  <PresentationFormat>On-screen Show (4:3)</PresentationFormat>
  <Paragraphs>12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Verve</vt:lpstr>
      <vt:lpstr>Three Little Words By: Ashley Rhodes-Courter</vt:lpstr>
      <vt:lpstr>About Three Little Words (:</vt:lpstr>
      <vt:lpstr>Reason Why They Are In Foster Care . </vt:lpstr>
      <vt:lpstr>Ashley &amp; Luke’s Foster Care Life .</vt:lpstr>
      <vt:lpstr>More About Foster Life .</vt:lpstr>
      <vt:lpstr>School Life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Three Little Words By: Ashley Rhodes-Courter</dc:title>
  <dc:creator>Administrator</dc:creator>
  <cp:lastModifiedBy>Administrator</cp:lastModifiedBy>
  <cp:revision>6</cp:revision>
  <dcterms:created xsi:type="dcterms:W3CDTF">2012-01-17T16:54:21Z</dcterms:created>
  <dcterms:modified xsi:type="dcterms:W3CDTF">2012-01-19T19:01:05Z</dcterms:modified>
</cp:coreProperties>
</file>